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0717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класс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«Кораблик для папы»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57322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Подарки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пап ко Дню</a:t>
            </a:r>
          </a:p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Защитников Отечества</a:t>
            </a:r>
          </a:p>
          <a:p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286388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Подготовила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Павленко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Виктория Викторовна</a:t>
            </a:r>
          </a:p>
          <a:p>
            <a:endParaRPr lang="ru-RU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2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Отечества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воины</a:t>
            </a:r>
          </a:p>
          <a:p>
            <a:pPr lvl="2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защищают свой народ,</a:t>
            </a:r>
          </a:p>
          <a:p>
            <a:pPr lvl="2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Родину от врагов. Это армия.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народа, в каждой стране есть армия. В России тоже есть армия. И она не раз защищала свой народ от захватчиков.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• Побуждать детей совместно с мамой изготавливать подарок к празднику.</a:t>
            </a:r>
          </a:p>
          <a:p>
            <a:r>
              <a:rPr lang="ru-RU" dirty="0" smtClean="0"/>
              <a:t>• Обучать – составлять композицию при наклеивании готовых форм.</a:t>
            </a:r>
          </a:p>
          <a:p>
            <a:r>
              <a:rPr lang="ru-RU" dirty="0" smtClean="0"/>
              <a:t>• Развивать – воображение, мышление, мелкую моторику рук, эстетическое восприятие, творческие способности.</a:t>
            </a:r>
          </a:p>
          <a:p>
            <a:r>
              <a:rPr lang="ru-RU" dirty="0" smtClean="0"/>
              <a:t>• Воспитывать – внимание, аккуратность и чувство радости от проделанной работы при подготовке подарков; патриотизм, чувство гордости за своих близких родственников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57"/>
            <a:ext cx="764386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Организационный момент: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/>
              <a:t>продолжать совершенствовать умения детей работать с бумагой.</a:t>
            </a:r>
          </a:p>
          <a:p>
            <a:r>
              <a:rPr lang="ru-RU" dirty="0" smtClean="0"/>
              <a:t>Мотивационные основы деятельности детей на занятии: расширить знания детей о наступающем празднике 23 февраля. Беседа о наступающем празднике Дне защитников Отечества.</a:t>
            </a:r>
          </a:p>
          <a:p>
            <a:r>
              <a:rPr lang="ru-RU" b="1" dirty="0" smtClean="0"/>
              <a:t>Демонстрационный материал:</a:t>
            </a:r>
            <a:endParaRPr lang="ru-RU" dirty="0" smtClean="0"/>
          </a:p>
          <a:p>
            <a:r>
              <a:rPr lang="ru-RU" dirty="0" smtClean="0"/>
              <a:t>Готовое изделие, иллюстрации о празднике 23 февраля</a:t>
            </a:r>
          </a:p>
          <a:p>
            <a:r>
              <a:rPr lang="ru-RU" b="1" dirty="0" smtClean="0"/>
              <a:t>Раздаточный материал:</a:t>
            </a:r>
            <a:endParaRPr lang="ru-RU" dirty="0" smtClean="0"/>
          </a:p>
          <a:p>
            <a:r>
              <a:rPr lang="ru-RU" dirty="0" smtClean="0"/>
              <a:t>Картон, цветная бумага, белая </a:t>
            </a:r>
            <a:r>
              <a:rPr lang="ru-RU" dirty="0" err="1" smtClean="0"/>
              <a:t>бумага,нитки</a:t>
            </a:r>
            <a:r>
              <a:rPr lang="ru-RU" dirty="0" smtClean="0"/>
              <a:t>, клей, ножницы.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858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Ход занятия:</a:t>
            </a:r>
            <a:endParaRPr lang="ru-RU" dirty="0" smtClean="0"/>
          </a:p>
          <a:p>
            <a:r>
              <a:rPr lang="ru-RU" b="1" dirty="0" smtClean="0"/>
              <a:t>                       Рассказ о истории праздника с показом иллюстраций.</a:t>
            </a:r>
          </a:p>
          <a:p>
            <a:r>
              <a:rPr lang="ru-RU" dirty="0" smtClean="0"/>
              <a:t>История возникновения праздника 23 февраля – неотъемлемая часть истории целой страны. Она насыщенна десятками государственных, политических и общественных фактов, неоднократно меняющих судьбу многомиллионного народа. История 23 февраля хоть в краткой форме должна быть известна и взрослым, и детям. Ведь День защитника Отечества – это не только дань памяти и почета военнослужащим, но также настоящее торжество храбрых и отважных гражданских мужчин, готовых стать грудью на защиту своей Родины в любой нужный момент.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Изготовление поделки.</a:t>
            </a:r>
          </a:p>
          <a:p>
            <a:r>
              <a:rPr lang="ru-RU" dirty="0" smtClean="0"/>
              <a:t>Воспитатель: мы с вами живем в большой стране, имя ее Россия, а защищает нашу страну от врагов, Российская Армия. Наши папы, дедушки и дяди все служили в армии и поэтому с этим праздником поздравляют всех мужчин. Мы с вами уже начали готовить сюрприз для пап на праздник – учим стихи и песни. А я предлагаю сделать еще один подарок, который вы сделаете сами. Ведь все знают, что лучший подарок – это подарок, сделанный своими руками. Вот такую поделку я предлагаю вам сегодня выполнить и ваши мамы вам помогут сделать красивый подарок.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7860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4" name="Рисунок 3" descr="N:\Фото моя 4гр\DSCN65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76">
            <a:off x="601544" y="1298930"/>
            <a:ext cx="3564567" cy="388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Совместное изготовление поделок.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:\Фото моя 4гр\DSCN6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6857">
            <a:off x="4329755" y="1747250"/>
            <a:ext cx="3872494" cy="38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3076" name="Picture 4" descr="L:\Фото моя 4гр\DSCN6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222">
            <a:off x="3970101" y="834446"/>
            <a:ext cx="431754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L:\23 февраля\86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6612">
            <a:off x="595542" y="2038558"/>
            <a:ext cx="2310228" cy="359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N:\Фото моя 4гр\DSCN6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9"/>
            <a:ext cx="3643337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:\Фото моя 4гр\DSCN65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3857651" cy="400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568cc12bbd70f15215d29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N:\Фото моя 4гр\DSCN65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242">
            <a:off x="873819" y="1057671"/>
            <a:ext cx="3673071" cy="399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такие кораблики у нас получились!!!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Фото моя 4гр\DSCN6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6663">
            <a:off x="4390884" y="1137819"/>
            <a:ext cx="3882647" cy="420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349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 класс  «Кораблик для папы»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ден</cp:lastModifiedBy>
  <cp:revision>37</cp:revision>
  <dcterms:created xsi:type="dcterms:W3CDTF">2018-03-04T04:45:53Z</dcterms:created>
  <dcterms:modified xsi:type="dcterms:W3CDTF">2018-03-12T18:52:15Z</dcterms:modified>
</cp:coreProperties>
</file>